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5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1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0396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704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4403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761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2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3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96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14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77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11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07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10/10/2015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18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10/10/2015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51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Temas matemáticas </a:t>
            </a:r>
            <a:br>
              <a:rPr lang="es-ES" dirty="0" smtClean="0"/>
            </a:br>
            <a:r>
              <a:rPr lang="es-ES" dirty="0" smtClean="0"/>
              <a:t>Periodo 4 estándar 1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 smtClean="0"/>
              <a:t>Maicol</a:t>
            </a:r>
            <a:r>
              <a:rPr lang="es-ES" dirty="0" smtClean="0"/>
              <a:t> Suarez</a:t>
            </a:r>
          </a:p>
          <a:p>
            <a:r>
              <a:rPr lang="es-ES" dirty="0" smtClean="0"/>
              <a:t>9c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5330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Series Aritméticas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ES" dirty="0"/>
              <a:t>Suma indicada de todos los términos de una serie aritmética. Un ejemplo es el siguiente: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1 </a:t>
            </a:r>
            <a:r>
              <a:rPr lang="es-ES" dirty="0"/>
              <a:t>+ 2 + 3 + . . . + 100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La </a:t>
            </a:r>
            <a:r>
              <a:rPr lang="es-ES" dirty="0"/>
              <a:t>fórmula general para una serie aritmética es: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Sn</a:t>
            </a:r>
            <a:r>
              <a:rPr lang="es-ES" dirty="0"/>
              <a:t>= a1 + a2 + a3 + . . . + </a:t>
            </a:r>
            <a:r>
              <a:rPr lang="es-ES" dirty="0" err="1"/>
              <a:t>an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     = a1 + (a1 + d) + (a1 + 2d) + . . . + [a1+(n-1)d]</a:t>
            </a:r>
          </a:p>
          <a:p>
            <a:pPr marL="0" indent="0" algn="just">
              <a:buNone/>
            </a:pPr>
            <a:r>
              <a:rPr lang="es-ES" dirty="0"/>
              <a:t>     = n(a1 + </a:t>
            </a:r>
            <a:r>
              <a:rPr lang="es-ES" dirty="0" err="1"/>
              <a:t>an</a:t>
            </a:r>
            <a:r>
              <a:rPr lang="es-ES" dirty="0"/>
              <a:t>)/2</a:t>
            </a:r>
          </a:p>
          <a:p>
            <a:pPr marL="0" indent="0" algn="just">
              <a:buNone/>
            </a:pPr>
            <a:r>
              <a:rPr lang="es-ES" dirty="0"/>
              <a:t>     = n[2a1 +(n-1)d]/2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En </a:t>
            </a:r>
            <a:r>
              <a:rPr lang="es-ES" dirty="0"/>
              <a:t>el ejemplo, el primer término, a1, es 1, y el último término, a100, es 100. Utilizando la fórmula, la suma = 100(1+100)/2 = 5050.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56325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Termino General de una Sucesión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Cada sucesión se puede expresar mediante una fórmula que describe la regla general que cumplen sus términos. 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Para </a:t>
            </a:r>
            <a:r>
              <a:rPr lang="es-ES" dirty="0"/>
              <a:t>establece el término general de una sucesión es necesario establecer la regla de formación de los términos, a partir de su posición.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Ejemplo</a:t>
            </a:r>
            <a:r>
              <a:rPr lang="es-ES" dirty="0"/>
              <a:t>: Establecer el término general de la sucesión: 1/2, 2/3, 3/4, 4/5, 5/6,...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1217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Suma de términos de una progresión geométrica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60609" y="2076894"/>
            <a:ext cx="11642501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En la sucesión de cuadrados de la figura, la sucesión numérica formada por las áreas de los triángulos que sobran para obtener el siguiente cuadrado es: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1/2</a:t>
            </a:r>
            <a:r>
              <a:rPr lang="es-ES" dirty="0"/>
              <a:t>, 1/4, 1/8, …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La </a:t>
            </a:r>
            <a:r>
              <a:rPr lang="es-ES" dirty="0"/>
              <a:t>suma de estas infinitas áreas es el área del cuadrado gris que vale 1: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1/2</a:t>
            </a:r>
            <a:r>
              <a:rPr lang="es-ES" dirty="0"/>
              <a:t>  +  1/4  +  1/8 +  … =  1</a:t>
            </a:r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En </a:t>
            </a:r>
            <a:r>
              <a:rPr lang="es-ES" dirty="0"/>
              <a:t>general, en una progresión geométrica decreciente la razón, r, es menor que 1 y cuando n es muy grande el término </a:t>
            </a:r>
            <a:r>
              <a:rPr lang="es-ES" dirty="0" err="1"/>
              <a:t>A</a:t>
            </a:r>
            <a:r>
              <a:rPr lang="es-ES" dirty="0" err="1" smtClean="0"/>
              <a:t>n</a:t>
            </a:r>
            <a:r>
              <a:rPr lang="es-ES" dirty="0" smtClean="0"/>
              <a:t> </a:t>
            </a:r>
            <a:r>
              <a:rPr lang="es-ES" dirty="0"/>
              <a:t>se aproxima a 0.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28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Progresiones </a:t>
            </a:r>
            <a:r>
              <a:rPr lang="es-ES" dirty="0" smtClean="0"/>
              <a:t>Geométricas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dirty="0"/>
              <a:t>Son sucesiones el las que cada término se obtiene a partir del anterior multiplicándolo por una cantidad constante llamada, r, razón.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Cuál </a:t>
            </a:r>
            <a:r>
              <a:rPr lang="es-ES" dirty="0"/>
              <a:t>es la sucesión si el primer término, a1 = 3 y la razón, r = 2: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3, 6, 12, 24, 48, 96,192, …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Cuál </a:t>
            </a:r>
            <a:r>
              <a:rPr lang="es-ES" dirty="0"/>
              <a:t>es la razón de la siguiente progresión geométrica: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2, 6, 18, 54, 162, 486, …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r = 3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En </a:t>
            </a:r>
            <a:r>
              <a:rPr lang="es-ES" dirty="0"/>
              <a:t>una progresión geométrica el cociente entre dos términos consecutivos es una constante.</a:t>
            </a:r>
            <a:endParaRPr lang="es-ES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2448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Progresiones Aritméticas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ES" dirty="0"/>
              <a:t>Son sucesiones el las que cada término se obtiene a partir del anterior sumándole una cantidad constante llamada, d, diferencia.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Cuál </a:t>
            </a:r>
            <a:r>
              <a:rPr lang="es-ES" dirty="0"/>
              <a:t>es la sucesión si el primer término, a1 = 3 y la diferencia, d = 2: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3, 5, 7, 9, 11, 13, 15, …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Cuál </a:t>
            </a:r>
            <a:r>
              <a:rPr lang="es-ES" dirty="0"/>
              <a:t>es la diferencia de la siguiente progresión aritmética: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1, 5, 9, 13, 17, 21, 25, …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d = 4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En </a:t>
            </a:r>
            <a:r>
              <a:rPr lang="es-ES" dirty="0"/>
              <a:t>una progresión aritmética la diferencia entre dos términos consecutivos es una constante.</a:t>
            </a:r>
            <a:endParaRPr lang="es-ES" dirty="0"/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244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Regularidades y Sucesiones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Las sucesiones numéricas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Una sucesión numérica es una función cuyo dominio es el conjunto N de los números naturales o un subconjunto de éste y cuya imagen está incluida en los R.</a:t>
            </a:r>
            <a:endParaRPr lang="es-ES" dirty="0"/>
          </a:p>
          <a:p>
            <a:pPr marL="0" indent="0" algn="just">
              <a:buNone/>
            </a:pPr>
            <a:r>
              <a:rPr lang="es-ES" dirty="0" smtClean="0"/>
              <a:t>Una sucesión numérica es una función cuyo dominio es el conjunto N de los números naturales o un subconjunto de éste y cuya imagen está incluida en los R.</a:t>
            </a:r>
          </a:p>
          <a:p>
            <a:pPr marL="0" indent="0" algn="just"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Los términos de una sucesión siguen una “regularidad” o “ley” que las caracteriza, que se expresan algebraicamente mediante una fórmula a la que llamamos término general o término enésimo de la sucesión.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34176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199</Words>
  <Application>Microsoft Office PowerPoint</Application>
  <PresentationFormat>Panorámica</PresentationFormat>
  <Paragraphs>43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Temas matemáticas  Periodo 4 estándar 1</vt:lpstr>
      <vt:lpstr>Series Aritméticas</vt:lpstr>
      <vt:lpstr>Termino General de una Sucesión</vt:lpstr>
      <vt:lpstr>Suma de términos de una progresión geométrica</vt:lpstr>
      <vt:lpstr>Progresiones Geométricas</vt:lpstr>
      <vt:lpstr>Progresiones Aritméticas</vt:lpstr>
      <vt:lpstr>Regularidades y Sucesiones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Temas matemáticas  Periodo 4 estándar 1</dc:title>
  <dc:creator>USER</dc:creator>
  <cp:lastModifiedBy>USER</cp:lastModifiedBy>
  <cp:revision>14</cp:revision>
  <dcterms:created xsi:type="dcterms:W3CDTF">2015-10-10T22:24:16Z</dcterms:created>
  <dcterms:modified xsi:type="dcterms:W3CDTF">2015-10-10T22:33:48Z</dcterms:modified>
</cp:coreProperties>
</file>